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3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76F27-C0CC-469E-A52F-32DE3DFED1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509291-8D20-4F74-99EE-996B5B9AE28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2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Note </a:t>
            </a:r>
            <a:r>
              <a:rPr lang="de-DE" dirty="0" err="1" smtClean="0"/>
              <a:t>Presentation</a:t>
            </a:r>
            <a:r>
              <a:rPr lang="de-DE" dirty="0" smtClean="0"/>
              <a:t> 1, Slide 1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09291-8D20-4F74-99EE-996B5B9AE2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5126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Note </a:t>
            </a:r>
            <a:r>
              <a:rPr lang="de-DE" dirty="0" err="1" smtClean="0"/>
              <a:t>Presentation</a:t>
            </a:r>
            <a:r>
              <a:rPr lang="de-DE" dirty="0" smtClean="0"/>
              <a:t> 1, Slide 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09291-8D20-4F74-99EE-996B5B9AE2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7525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Note </a:t>
            </a:r>
            <a:r>
              <a:rPr lang="de-DE" dirty="0" err="1" smtClean="0"/>
              <a:t>Presentation</a:t>
            </a:r>
            <a:r>
              <a:rPr lang="de-DE" dirty="0" smtClean="0"/>
              <a:t> 1, Slide 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09291-8D20-4F74-99EE-996B5B9AE2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489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29.11.2015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Presentation</a:t>
            </a:r>
            <a:r>
              <a:rPr lang="de-DE" dirty="0" smtClean="0"/>
              <a:t> 1, Slide 1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>
                <a:solidFill>
                  <a:srgbClr val="FF0000"/>
                </a:solidFill>
              </a:rPr>
              <a:t>Subtitle</a:t>
            </a:r>
            <a:r>
              <a:rPr lang="de-DE" dirty="0" smtClean="0">
                <a:solidFill>
                  <a:srgbClr val="FF0000"/>
                </a:solidFill>
              </a:rPr>
              <a:t> in </a:t>
            </a:r>
            <a:r>
              <a:rPr lang="de-DE" dirty="0" err="1" smtClean="0">
                <a:solidFill>
                  <a:srgbClr val="FF0000"/>
                </a:solidFill>
              </a:rPr>
              <a:t>red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5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0"/>
    </mc:Choice>
    <mc:Fallback xmlns="">
      <p:transition spd="slow" advTm="123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Presentation</a:t>
            </a:r>
            <a:r>
              <a:rPr lang="de-DE" dirty="0"/>
              <a:t> 1, Slide </a:t>
            </a:r>
            <a:r>
              <a:rPr lang="de-DE" dirty="0" smtClean="0"/>
              <a:t>2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81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"/>
    </mc:Choice>
    <mc:Fallback xmlns="">
      <p:transition spd="slow" advTm="83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Presentation</a:t>
            </a:r>
            <a:r>
              <a:rPr lang="de-DE" dirty="0"/>
              <a:t> 1, </a:t>
            </a:r>
            <a:r>
              <a:rPr lang="de-DE"/>
              <a:t>Slide </a:t>
            </a:r>
            <a:r>
              <a:rPr lang="de-DE" smtClean="0"/>
              <a:t>3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043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"/>
    </mc:Choice>
    <mc:Fallback xmlns="">
      <p:transition spd="slow" advTm="832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Bildschirmpräsentation (4:3)</PresentationFormat>
  <Paragraphs>10</Paragraphs>
  <Slides>3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Larissa-Design</vt:lpstr>
      <vt:lpstr>Presentation 1, Slide 1</vt:lpstr>
      <vt:lpstr>Presentation 1, Slide 2</vt:lpstr>
      <vt:lpstr>Presentation 1, Slide 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2015-11-22T14:39:40Z</dcterms:created>
  <dcterms:modified xsi:type="dcterms:W3CDTF">2015-11-29T12:57:58Z</dcterms:modified>
</cp:coreProperties>
</file>