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107F3A-516B-7FE9-718E-2FFC37C892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4EE1ED4-170E-D1AF-D5D3-6D4A9D41E0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030DF3-2026-3469-74D4-876CDFA0D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4042-2B9C-44E0-B510-BEA98B3F6842}" type="datetimeFigureOut">
              <a:rPr lang="it-IT" smtClean="0"/>
              <a:t>20/09/2022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8EA4B1C-88A9-5390-6E02-48653746A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5CB97D6-7666-53BC-1456-8869F7AEB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351C1-423D-42C5-B773-E4CC30DCB9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661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37D0F9-13EB-3616-929A-559A8672D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C26A602-41E0-8527-31D8-72D9770679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EDFA9BF-D4D2-82AB-AF1D-FEF56EB73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4042-2B9C-44E0-B510-BEA98B3F6842}" type="datetimeFigureOut">
              <a:rPr lang="it-IT" smtClean="0"/>
              <a:t>20/09/2022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04A8779-490B-9F77-2189-E010FD6DC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338FAF9-61C1-079E-8966-1F972F28F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351C1-423D-42C5-B773-E4CC30DCB9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9709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1043657-5390-268D-FFCE-4B2F28F26E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2116CC7-67C3-E2F5-2367-EFBE74219D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C58EF41-82D8-5053-3268-FBA10FC07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4042-2B9C-44E0-B510-BEA98B3F6842}" type="datetimeFigureOut">
              <a:rPr lang="it-IT" smtClean="0"/>
              <a:t>20/09/2022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31FF872-1679-D4D4-753E-2B063CEDA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FC18AE9-1006-1181-7E66-C8DE4142E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351C1-423D-42C5-B773-E4CC30DCB9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999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5D73C7-97F3-F4E2-7C05-F4126540C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B9974DA-0CC1-2716-69D6-F99DF45B1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C20BED1-D4B1-8CBC-0C67-E2D8DCF38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4042-2B9C-44E0-B510-BEA98B3F6842}" type="datetimeFigureOut">
              <a:rPr lang="it-IT" smtClean="0"/>
              <a:t>20/09/2022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C104388-708B-5E02-5F05-C9F618305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C9D400E-8570-352F-72C3-02922D6D8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351C1-423D-42C5-B773-E4CC30DCB9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3693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852596-8E7B-7651-9027-440AEA2A2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ED79843-EB9D-E23B-A6E3-F85C4A93E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48E08AD-F621-4871-9BB9-1F5F39820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4042-2B9C-44E0-B510-BEA98B3F6842}" type="datetimeFigureOut">
              <a:rPr lang="it-IT" smtClean="0"/>
              <a:t>20/09/2022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E2088CB-52A8-8E1C-0D69-2590DC30E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7B8ECB5-0283-B24A-CED2-609983711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351C1-423D-42C5-B773-E4CC30DCB9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5811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F703649-6ECE-AD96-BCB8-407D7A8CB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5AFC4AC-5BC4-9556-FA7B-7E4847C311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29700AD-70C9-769D-B5DE-25790DE1E5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5D8B1AF-DC2A-4267-32B3-D105C5F0E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4042-2B9C-44E0-B510-BEA98B3F6842}" type="datetimeFigureOut">
              <a:rPr lang="it-IT" smtClean="0"/>
              <a:t>20/09/2022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C191343-80FF-7FC9-C997-CC317A23A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CB512CF-2D37-844D-67FF-5ABEB0CBF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351C1-423D-42C5-B773-E4CC30DCB9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9627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E79220-23B5-8EF0-4B96-320887E63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63ED27C-6B49-7053-41E9-6AA554F6A9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BD4B1BF-DAE6-33CC-CF8B-6927F8EBA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2C63794-F22C-4BB3-010D-3B1CA54CF6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2FF1960-D2B3-3184-F834-AE35AAA025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0F3B2F4-7134-BA51-F3A5-6A9BD1CBA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4042-2B9C-44E0-B510-BEA98B3F6842}" type="datetimeFigureOut">
              <a:rPr lang="it-IT" smtClean="0"/>
              <a:t>20/09/2022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F66FA12-CB6F-BA79-9F3A-F3775BC61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5510A58-E46C-FB21-E050-C3204D1E8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351C1-423D-42C5-B773-E4CC30DCB9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4495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47815E-9E48-2DEC-D25A-4AA7BB301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3BB61FD-43F1-DBC1-A019-5C1397DE3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4042-2B9C-44E0-B510-BEA98B3F6842}" type="datetimeFigureOut">
              <a:rPr lang="it-IT" smtClean="0"/>
              <a:t>20/09/2022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64CACA5-A905-6BA9-4B6D-21E011617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9B4B833-1E7D-BF07-AF8D-180748D39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351C1-423D-42C5-B773-E4CC30DCB9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4985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34D3A01-B6B7-97D2-6A8D-846F0BDE6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4042-2B9C-44E0-B510-BEA98B3F6842}" type="datetimeFigureOut">
              <a:rPr lang="it-IT" smtClean="0"/>
              <a:t>20/09/2022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33025A4-B9D1-C76A-D509-0C9FADDA9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5F571D7-65A7-E5CD-1CEF-4B7EF2D1D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351C1-423D-42C5-B773-E4CC30DCB9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1322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E3AE17-1072-3E48-53D5-09BDF3918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47C0A91-4CE0-9FE3-1D8A-E09625B96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4633CA3-2FCE-6419-6B83-8BCC6F142E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2E3674B-CA12-7F33-EDC9-B2394A8A4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4042-2B9C-44E0-B510-BEA98B3F6842}" type="datetimeFigureOut">
              <a:rPr lang="it-IT" smtClean="0"/>
              <a:t>20/09/2022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4CAE1AC-E9CA-E9D0-0360-A043984E0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62D0BA6-DE4C-342B-BFF5-8ECCE6753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351C1-423D-42C5-B773-E4CC30DCB9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9313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6014FE-1636-D242-CA00-16DA126ED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F095F93-3FFC-4CB2-3869-A56A0F3AD3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16915AB-E2C3-BDE2-3D4A-CFD2B78D17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4D8A71B-5FE6-9B90-59B9-46ED9C665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4042-2B9C-44E0-B510-BEA98B3F6842}" type="datetimeFigureOut">
              <a:rPr lang="it-IT" smtClean="0"/>
              <a:t>20/09/2022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5BEE024-4073-270F-F215-DB14FAC27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73B7270-37D6-2590-B904-F41A0B83C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351C1-423D-42C5-B773-E4CC30DCB9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2442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A26B1B1-9754-A4D8-2B76-309EB863C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3E4D67D-ECFE-8D86-6F6C-D0FFE4FB1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154CD0E-C7F1-6AF9-C813-24F199C13C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D4042-2B9C-44E0-B510-BEA98B3F6842}" type="datetimeFigureOut">
              <a:rPr lang="it-IT" smtClean="0"/>
              <a:t>20/09/2022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AC5C2E6-067B-306B-815C-F6FE5638C4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EBDF702-8D51-3A0F-6F66-E1663C9BC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351C1-423D-42C5-B773-E4CC30DCB9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2571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D7601BC-8F6F-C54E-5EC0-891342E85CC1}"/>
              </a:ext>
            </a:extLst>
          </p:cNvPr>
          <p:cNvSpPr txBox="1">
            <a:spLocks noChangeAspect="1"/>
          </p:cNvSpPr>
          <p:nvPr/>
        </p:nvSpPr>
        <p:spPr>
          <a:xfrm>
            <a:off x="3941423" y="3056457"/>
            <a:ext cx="4309156" cy="2786033"/>
          </a:xfrm>
          <a:prstGeom prst="rect">
            <a:avLst/>
          </a:prstGeom>
          <a:noFill/>
        </p:spPr>
        <p:txBody>
          <a:bodyPr wrap="square" lIns="0" tIns="0" rIns="0" bIns="92682" rtlCol="0" anchor="ctr" anchorCtr="1">
            <a:normAutofit/>
          </a:bodyPr>
          <a:lstStyle/>
          <a:p>
            <a:pPr algn="ctr"/>
            <a:r>
              <a:rPr lang="it-IT" sz="2832" dirty="0">
                <a:latin typeface="Calibri" panose="020F0502020204030204" pitchFamily="34" charset="0"/>
                <a:cs typeface="Calibri" panose="020F0502020204030204" pitchFamily="34" charset="0"/>
              </a:rPr>
              <a:t>%quote%</a:t>
            </a:r>
          </a:p>
        </p:txBody>
      </p:sp>
    </p:spTree>
    <p:extLst>
      <p:ext uri="{BB962C8B-B14F-4D97-AF65-F5344CB8AC3E}">
        <p14:creationId xmlns:p14="http://schemas.microsoft.com/office/powerpoint/2010/main" val="3400744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D7601BC-8F6F-C54E-5EC0-891342E85CC1}"/>
              </a:ext>
            </a:extLst>
          </p:cNvPr>
          <p:cNvSpPr txBox="1">
            <a:spLocks noChangeAspect="1"/>
          </p:cNvSpPr>
          <p:nvPr/>
        </p:nvSpPr>
        <p:spPr>
          <a:xfrm>
            <a:off x="3941423" y="3056457"/>
            <a:ext cx="4309156" cy="2786033"/>
          </a:xfrm>
          <a:prstGeom prst="rect">
            <a:avLst/>
          </a:prstGeom>
          <a:noFill/>
        </p:spPr>
        <p:txBody>
          <a:bodyPr wrap="square" lIns="0" tIns="0" rIns="0" bIns="92682" rtlCol="0" anchor="ctr" anchorCtr="1">
            <a:normAutofit/>
          </a:bodyPr>
          <a:lstStyle/>
          <a:p>
            <a:pPr algn="ctr"/>
            <a:r>
              <a:rPr lang="it-IT" sz="2832" dirty="0">
                <a:latin typeface="Calibri" panose="020F0502020204030204" pitchFamily="34" charset="0"/>
                <a:cs typeface="Calibri" panose="020F0502020204030204" pitchFamily="34" charset="0"/>
              </a:rPr>
              <a:t>%quote%</a:t>
            </a:r>
          </a:p>
        </p:txBody>
      </p:sp>
    </p:spTree>
    <p:extLst>
      <p:ext uri="{BB962C8B-B14F-4D97-AF65-F5344CB8AC3E}">
        <p14:creationId xmlns:p14="http://schemas.microsoft.com/office/powerpoint/2010/main" val="1804957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D7601BC-8F6F-C54E-5EC0-891342E85CC1}"/>
              </a:ext>
            </a:extLst>
          </p:cNvPr>
          <p:cNvSpPr txBox="1">
            <a:spLocks noChangeAspect="1"/>
          </p:cNvSpPr>
          <p:nvPr/>
        </p:nvSpPr>
        <p:spPr>
          <a:xfrm>
            <a:off x="3941423" y="3056457"/>
            <a:ext cx="4309156" cy="2786033"/>
          </a:xfrm>
          <a:prstGeom prst="rect">
            <a:avLst/>
          </a:prstGeom>
          <a:noFill/>
        </p:spPr>
        <p:txBody>
          <a:bodyPr wrap="square" lIns="0" tIns="0" rIns="0" bIns="92682" rtlCol="0" anchor="ctr" anchorCtr="1">
            <a:normAutofit/>
          </a:bodyPr>
          <a:lstStyle/>
          <a:p>
            <a:pPr algn="ctr"/>
            <a:r>
              <a:rPr lang="it-IT" sz="2832" dirty="0">
                <a:latin typeface="Calibri" panose="020F0502020204030204" pitchFamily="34" charset="0"/>
                <a:cs typeface="Calibri" panose="020F0502020204030204" pitchFamily="34" charset="0"/>
              </a:rPr>
              <a:t>%quote%</a:t>
            </a:r>
          </a:p>
        </p:txBody>
      </p:sp>
    </p:spTree>
    <p:extLst>
      <p:ext uri="{BB962C8B-B14F-4D97-AF65-F5344CB8AC3E}">
        <p14:creationId xmlns:p14="http://schemas.microsoft.com/office/powerpoint/2010/main" val="29446234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Floriano -</dc:creator>
  <cp:lastModifiedBy>  </cp:lastModifiedBy>
  <cp:revision>1</cp:revision>
  <dcterms:created xsi:type="dcterms:W3CDTF">2022-09-20T15:04:59Z</dcterms:created>
  <dcterms:modified xsi:type="dcterms:W3CDTF">2022-09-20T15:05:55Z</dcterms:modified>
</cp:coreProperties>
</file>