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455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660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81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650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08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73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460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81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927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364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47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25CD9-CD00-4232-9745-B2E1E61DBF60}" type="datetimeFigureOut">
              <a:rPr lang="de-DE" smtClean="0"/>
              <a:t>08.08.2021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SlideMaster</a:t>
            </a:r>
            <a:r>
              <a:rPr lang="de-DE" dirty="0" smtClean="0"/>
              <a:t> </a:t>
            </a:r>
            <a:r>
              <a:rPr lang="de-DE" dirty="0" err="1" smtClean="0"/>
              <a:t>TestFooter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D4317-C6EB-47A1-89F1-A82BCC6D33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93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Title Slide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26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Slide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087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Slide </a:t>
            </a:r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628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Slide </a:t>
            </a:r>
            <a:r>
              <a:rPr lang="de-DE" smtClean="0"/>
              <a:t>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455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Title Slide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2021-08-08T18:05:14Z</dcterms:created>
  <dcterms:modified xsi:type="dcterms:W3CDTF">2021-08-08T18:05:29Z</dcterms:modified>
</cp:coreProperties>
</file>