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or" initials="A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531" autoAdjust="0"/>
    <p:restoredTop sz="94660"/>
  </p:normalViewPr>
  <p:slideViewPr>
    <p:cSldViewPr>
      <p:cViewPr varScale="1">
        <p:scale>
          <a:sx n="107" d="100"/>
          <a:sy n="107" d="100"/>
        </p:scale>
        <p:origin x="74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7" d="100"/>
          <a:sy n="87" d="100"/>
        </p:scale>
        <p:origin x="-3738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2" dt="2021-08-30T12:05:55.516" idx="1">
    <p:pos x="10" y="10"/>
    <p:text>Testcomment Slide 3</p:text>
    <p:extLst>
      <p:ext uri="{C676402C-5697-4E1C-873F-D02D1690AC5C}">
        <p15:threadingInfo xmlns:p15="http://schemas.microsoft.com/office/powerpoint/2012/main" timeZoneBias="-120"/>
      </p:ext>
    </p:extLst>
  </p:cm>
</p:cmLst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576F27-C0CC-469E-A52F-32DE3DFED1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8509291-8D20-4F74-99EE-996B5B9AE28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40217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Note </a:t>
            </a:r>
            <a:r>
              <a:rPr lang="de-DE" dirty="0" err="1" smtClean="0"/>
              <a:t>Presentation</a:t>
            </a:r>
            <a:r>
              <a:rPr lang="de-DE" dirty="0" smtClean="0"/>
              <a:t> 1, Slide 1</a:t>
            </a: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8509291-8D20-4F74-99EE-996B5B9AE289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51261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Note </a:t>
            </a:r>
            <a:r>
              <a:rPr lang="de-DE" dirty="0" err="1" smtClean="0"/>
              <a:t>Presentation</a:t>
            </a:r>
            <a:r>
              <a:rPr lang="de-DE" dirty="0" smtClean="0"/>
              <a:t> 1, Slide 2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8509291-8D20-4F74-99EE-996B5B9AE289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575259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Note </a:t>
            </a:r>
            <a:r>
              <a:rPr lang="de-DE" dirty="0" err="1" smtClean="0"/>
              <a:t>Presentation</a:t>
            </a:r>
            <a:r>
              <a:rPr lang="de-DE" dirty="0" smtClean="0"/>
              <a:t> 1, Slide 3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8509291-8D20-4F74-99EE-996B5B9AE289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174897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t>30.08.2021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 smtClean="0"/>
              <a:t>Presentation</a:t>
            </a:r>
            <a:r>
              <a:rPr lang="de-DE" dirty="0" smtClean="0"/>
              <a:t> 1, Slide 1, Shape 1</a:t>
            </a:r>
            <a:r>
              <a:rPr lang="de-DE" dirty="0"/>
              <a:t/>
            </a:r>
            <a:br>
              <a:rPr lang="de-DE" dirty="0"/>
            </a:br>
            <a:r>
              <a:rPr lang="de-DE" dirty="0"/>
              <a:t>Teststring 1, </a:t>
            </a:r>
            <a:r>
              <a:rPr lang="de-DE" dirty="0" smtClean="0"/>
              <a:t>Teststring 2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 err="1" smtClean="0">
                <a:solidFill>
                  <a:srgbClr val="FF0000"/>
                </a:solidFill>
              </a:rPr>
              <a:t>Subtitle</a:t>
            </a:r>
            <a:r>
              <a:rPr lang="de-DE" dirty="0" smtClean="0">
                <a:solidFill>
                  <a:srgbClr val="FF0000"/>
                </a:solidFill>
              </a:rPr>
              <a:t> in </a:t>
            </a:r>
            <a:r>
              <a:rPr lang="de-DE" dirty="0" err="1" smtClean="0">
                <a:solidFill>
                  <a:srgbClr val="FF0000"/>
                </a:solidFill>
              </a:rPr>
              <a:t>red</a:t>
            </a:r>
            <a:endParaRPr lang="de-DE" dirty="0">
              <a:solidFill>
                <a:srgbClr val="FF0000"/>
              </a:solidFill>
            </a:endParaRPr>
          </a:p>
        </p:txBody>
      </p:sp>
      <p:sp>
        <p:nvSpPr>
          <p:cNvPr id="4" name="Ellipse 3"/>
          <p:cNvSpPr/>
          <p:nvPr/>
        </p:nvSpPr>
        <p:spPr>
          <a:xfrm>
            <a:off x="1619672" y="836712"/>
            <a:ext cx="1872208" cy="136815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Shape 3</a:t>
            </a:r>
            <a:endParaRPr lang="de-DE" dirty="0"/>
          </a:p>
        </p:txBody>
      </p:sp>
      <p:sp>
        <p:nvSpPr>
          <p:cNvPr id="5" name="Rechteck 4"/>
          <p:cNvSpPr/>
          <p:nvPr/>
        </p:nvSpPr>
        <p:spPr>
          <a:xfrm>
            <a:off x="6012160" y="5157192"/>
            <a:ext cx="2160240" cy="11521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Shape 4</a:t>
            </a:r>
            <a:endParaRPr lang="de-DE" dirty="0"/>
          </a:p>
        </p:txBody>
      </p:sp>
      <p:sp>
        <p:nvSpPr>
          <p:cNvPr id="6" name="Pfeil nach rechts 5"/>
          <p:cNvSpPr/>
          <p:nvPr/>
        </p:nvSpPr>
        <p:spPr>
          <a:xfrm>
            <a:off x="899592" y="5445224"/>
            <a:ext cx="1512168" cy="720080"/>
          </a:xfrm>
          <a:prstGeom prst="right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/>
              <a:t>Shape 5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276580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30"/>
    </mc:Choice>
    <mc:Fallback xmlns="">
      <p:transition spd="slow" advTm="1230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/>
              <a:t>Presentation</a:t>
            </a:r>
            <a:r>
              <a:rPr lang="de-DE" dirty="0"/>
              <a:t> 1, Slide 2</a:t>
            </a:r>
            <a:br>
              <a:rPr lang="de-DE" dirty="0"/>
            </a:br>
            <a:r>
              <a:rPr lang="de-DE" dirty="0" err="1"/>
              <a:t>TestString</a:t>
            </a:r>
            <a:r>
              <a:rPr lang="de-DE" dirty="0"/>
              <a:t> </a:t>
            </a:r>
            <a:r>
              <a:rPr lang="de-DE" dirty="0" smtClean="0"/>
              <a:t>2: Shape 1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ln w="38100">
            <a:solidFill>
              <a:schemeClr val="accent1">
                <a:lumMod val="75000"/>
              </a:schemeClr>
            </a:solidFill>
          </a:ln>
        </p:spPr>
        <p:txBody>
          <a:bodyPr/>
          <a:lstStyle/>
          <a:p>
            <a:r>
              <a:rPr lang="de-DE" dirty="0" smtClean="0"/>
              <a:t>Shape 2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228104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32"/>
    </mc:Choice>
    <mc:Fallback xmlns="">
      <p:transition spd="slow" advTm="832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/>
              <a:t>Presentation</a:t>
            </a:r>
            <a:r>
              <a:rPr lang="de-DE" dirty="0"/>
              <a:t> 1, Slide </a:t>
            </a:r>
            <a:r>
              <a:rPr lang="de-DE" dirty="0" smtClean="0"/>
              <a:t>3</a:t>
            </a:r>
            <a:br>
              <a:rPr lang="de-DE" dirty="0" smtClean="0"/>
            </a:br>
            <a:r>
              <a:rPr lang="de-DE" dirty="0" err="1" smtClean="0"/>
              <a:t>TestString</a:t>
            </a:r>
            <a:r>
              <a:rPr lang="de-DE" dirty="0" smtClean="0"/>
              <a:t> 3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4324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832"/>
    </mc:Choice>
    <mc:Fallback xmlns="">
      <p:transition spd="slow" advTm="832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65</Words>
  <Application>Microsoft Office PowerPoint</Application>
  <PresentationFormat>Bildschirmpräsentation (4:3)</PresentationFormat>
  <Paragraphs>14</Paragraphs>
  <Slides>3</Slides>
  <Notes>3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Arial</vt:lpstr>
      <vt:lpstr>Calibri</vt:lpstr>
      <vt:lpstr>Larissa-Design</vt:lpstr>
      <vt:lpstr>Presentation 1, Slide 1, Shape 1 Teststring 1, Teststring 2</vt:lpstr>
      <vt:lpstr>Presentation 1, Slide 2 TestString 2: Shape 1</vt:lpstr>
      <vt:lpstr>Presentation 1, Slide 3 TestString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2015-11-22T14:39:40Z</dcterms:created>
  <dcterms:modified xsi:type="dcterms:W3CDTF">2021-08-30T10:06:07Z</dcterms:modified>
</cp:coreProperties>
</file>

<file path=docProps/thumbnail.jpeg>
</file>