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66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t>22.11.2015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err="1" smtClean="0"/>
              <a:t>Presentation</a:t>
            </a:r>
            <a:r>
              <a:rPr lang="de-DE" dirty="0" smtClean="0"/>
              <a:t> 2, Slide 1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7658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230"/>
    </mc:Choice>
    <mc:Fallback xmlns="">
      <p:transition spd="slow" advTm="1230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err="1"/>
              <a:t>Presentation</a:t>
            </a:r>
            <a:r>
              <a:rPr lang="de-DE" dirty="0"/>
              <a:t> </a:t>
            </a:r>
            <a:r>
              <a:rPr lang="de-DE" dirty="0" smtClean="0"/>
              <a:t>2, </a:t>
            </a:r>
            <a:r>
              <a:rPr lang="de-DE" dirty="0"/>
              <a:t>Slide </a:t>
            </a:r>
            <a:r>
              <a:rPr lang="de-DE" dirty="0" smtClean="0"/>
              <a:t>2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28104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832"/>
    </mc:Choice>
    <mc:Fallback xmlns="">
      <p:transition spd="slow" advTm="832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err="1"/>
              <a:t>Presentation</a:t>
            </a:r>
            <a:r>
              <a:rPr lang="de-DE"/>
              <a:t> </a:t>
            </a:r>
            <a:r>
              <a:rPr lang="de-DE" smtClean="0"/>
              <a:t>2, </a:t>
            </a:r>
            <a:r>
              <a:rPr lang="de-DE" dirty="0"/>
              <a:t>Slide </a:t>
            </a:r>
            <a:r>
              <a:rPr lang="de-DE" dirty="0" smtClean="0"/>
              <a:t>3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326613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832"/>
    </mc:Choice>
    <mc:Fallback xmlns="">
      <p:transition spd="slow" advTm="832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Bildschirmpräsentation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4" baseType="lpstr">
      <vt:lpstr>Larissa-Design</vt:lpstr>
      <vt:lpstr>Presentation 2, Slide 1</vt:lpstr>
      <vt:lpstr>Presentation 2, Slide 2</vt:lpstr>
      <vt:lpstr>Presentation 2, Slide 3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2015-11-22T14:40:16Z</dcterms:created>
  <dcterms:modified xsi:type="dcterms:W3CDTF">2015-11-22T14:40:25Z</dcterms:modified>
</cp:coreProperties>
</file>

<file path=docProps/thumbnail.jpeg>
</file>